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64" r:id="rId4"/>
    <p:sldId id="282" r:id="rId5"/>
    <p:sldId id="283" r:id="rId6"/>
    <p:sldId id="284" r:id="rId7"/>
    <p:sldId id="285" r:id="rId8"/>
    <p:sldId id="293" r:id="rId9"/>
    <p:sldId id="287" r:id="rId10"/>
    <p:sldId id="286" r:id="rId11"/>
    <p:sldId id="288" r:id="rId12"/>
    <p:sldId id="289" r:id="rId13"/>
    <p:sldId id="291" r:id="rId14"/>
    <p:sldId id="290" r:id="rId15"/>
    <p:sldId id="292" r:id="rId16"/>
    <p:sldId id="294" r:id="rId17"/>
    <p:sldId id="280" r:id="rId18"/>
    <p:sldId id="28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2015-06-10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79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47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935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63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yat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22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 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Soyatec (http://www.soyatec.com)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46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Soyatec (http://www.soyatec.com)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717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2015-06-10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13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9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0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2015-06-10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Jin Liu (jin.liu@soyatec.com)</a:t>
            </a:r>
          </a:p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73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6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761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Introduction </a:t>
            </a:r>
            <a:r>
              <a:rPr lang="en-US" dirty="0"/>
              <a:t>of GEF and EMF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2015-06-10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822757" cy="4351338"/>
          </a:xfrm>
        </p:spPr>
        <p:txBody>
          <a:bodyPr/>
          <a:lstStyle/>
          <a:p>
            <a:r>
              <a:rPr lang="en-US" dirty="0" err="1" smtClean="0"/>
              <a:t>EditPart</a:t>
            </a:r>
            <a:endParaRPr lang="en-US" dirty="0" smtClean="0"/>
          </a:p>
          <a:p>
            <a:pPr lvl="1"/>
            <a:r>
              <a:rPr lang="en-US" dirty="0"/>
              <a:t> Create and maintain a view (whether figure or </a:t>
            </a:r>
            <a:r>
              <a:rPr lang="en-US" dirty="0" err="1"/>
              <a:t>treeitem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Create and maintain children </a:t>
            </a:r>
            <a:r>
              <a:rPr lang="en-US" dirty="0" err="1" smtClean="0"/>
              <a:t>editparts</a:t>
            </a:r>
            <a:endParaRPr lang="en-US" dirty="0" smtClean="0"/>
          </a:p>
          <a:p>
            <a:pPr lvl="1"/>
            <a:r>
              <a:rPr lang="en-US" dirty="0"/>
              <a:t> Create and maintain connections </a:t>
            </a:r>
            <a:r>
              <a:rPr lang="en-US" dirty="0" err="1" smtClean="0"/>
              <a:t>editparts</a:t>
            </a:r>
            <a:endParaRPr lang="en-US" dirty="0" smtClean="0"/>
          </a:p>
          <a:p>
            <a:pPr lvl="1"/>
            <a:r>
              <a:rPr lang="en-US" dirty="0"/>
              <a:t> Support editing of the model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434" y="3896559"/>
            <a:ext cx="5181600" cy="17025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1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825625"/>
            <a:ext cx="5527888" cy="4351338"/>
          </a:xfrm>
        </p:spPr>
        <p:txBody>
          <a:bodyPr/>
          <a:lstStyle/>
          <a:p>
            <a:r>
              <a:rPr lang="en-US" dirty="0" smtClean="0"/>
              <a:t>Viewer - </a:t>
            </a:r>
            <a:r>
              <a:rPr lang="en-US" dirty="0" err="1" smtClean="0"/>
              <a:t>EditPartViewer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GraphicalViewer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ScrollingGraphicalViewer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err="1"/>
              <a:t>ScalableRootEditPart</a:t>
            </a:r>
            <a:r>
              <a:rPr lang="en-US" dirty="0"/>
              <a:t> </a:t>
            </a:r>
            <a:endParaRPr lang="en-US" dirty="0" smtClean="0"/>
          </a:p>
          <a:p>
            <a:pPr lvl="3"/>
            <a:r>
              <a:rPr lang="en-US" dirty="0"/>
              <a:t> </a:t>
            </a:r>
            <a:r>
              <a:rPr lang="en-US" dirty="0" err="1"/>
              <a:t>ScalableFreeformRootEditPart</a:t>
            </a:r>
            <a:r>
              <a:rPr lang="en-US" dirty="0"/>
              <a:t> </a:t>
            </a:r>
            <a:r>
              <a:rPr lang="en-US" dirty="0" smtClean="0"/>
              <a:t>- additionally </a:t>
            </a:r>
            <a:r>
              <a:rPr lang="en-US" dirty="0"/>
              <a:t>extend into negative coordinates (to the left and up).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TreeViewer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SWT Tree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2015-06-10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88" y="1646238"/>
            <a:ext cx="521017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16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Editing and </a:t>
            </a:r>
            <a:r>
              <a:rPr lang="en-US" dirty="0" err="1" smtClean="0"/>
              <a:t>EditPolicies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/>
              <a:t>EditPart</a:t>
            </a:r>
            <a:r>
              <a:rPr lang="en-US" dirty="0"/>
              <a:t> </a:t>
            </a:r>
            <a:r>
              <a:rPr lang="en-US" dirty="0" err="1"/>
              <a:t>getTargetEditPart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/>
              <a:t>understandsRequest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void </a:t>
            </a:r>
            <a:r>
              <a:rPr lang="en-US" dirty="0" err="1"/>
              <a:t>showSourceFeedback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void </a:t>
            </a:r>
            <a:r>
              <a:rPr lang="en-US" dirty="0" err="1"/>
              <a:t>eraseSourceFeedback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void </a:t>
            </a:r>
            <a:r>
              <a:rPr lang="en-US" dirty="0" err="1"/>
              <a:t>showTargetFeedback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void </a:t>
            </a:r>
            <a:r>
              <a:rPr lang="en-US" dirty="0" err="1"/>
              <a:t>eraseTargetFeedback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Command </a:t>
            </a:r>
            <a:r>
              <a:rPr lang="en-US" dirty="0" err="1"/>
              <a:t>getCommand</a:t>
            </a:r>
            <a:r>
              <a:rPr lang="en-US" dirty="0"/>
              <a:t>(Request)</a:t>
            </a:r>
          </a:p>
          <a:p>
            <a:pPr lvl="1"/>
            <a:r>
              <a:rPr lang="en-US" dirty="0" smtClean="0"/>
              <a:t> void </a:t>
            </a:r>
            <a:r>
              <a:rPr lang="en-US" dirty="0" err="1"/>
              <a:t>performRequest</a:t>
            </a:r>
            <a:r>
              <a:rPr lang="en-US" dirty="0"/>
              <a:t>(Request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254" y="2491376"/>
            <a:ext cx="29337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84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and the </a:t>
            </a:r>
            <a:r>
              <a:rPr lang="en-US" dirty="0" smtClean="0"/>
              <a:t>Palette</a:t>
            </a:r>
          </a:p>
          <a:p>
            <a:pPr lvl="1"/>
            <a:r>
              <a:rPr lang="en-US" dirty="0"/>
              <a:t>Asking </a:t>
            </a:r>
            <a:r>
              <a:rPr lang="en-US" dirty="0" err="1"/>
              <a:t>editparts</a:t>
            </a:r>
            <a:r>
              <a:rPr lang="en-US" dirty="0"/>
              <a:t> to show or hide feedback.</a:t>
            </a:r>
          </a:p>
          <a:p>
            <a:pPr lvl="1"/>
            <a:r>
              <a:rPr lang="en-US" dirty="0"/>
              <a:t>Obtaining commands from </a:t>
            </a:r>
            <a:r>
              <a:rPr lang="en-US" dirty="0" err="1"/>
              <a:t>editparts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Executing a command on the command stack.</a:t>
            </a:r>
          </a:p>
          <a:p>
            <a:pPr lvl="1"/>
            <a:r>
              <a:rPr lang="en-US" dirty="0"/>
              <a:t>Updating the mouse cursor.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42" y="1971478"/>
            <a:ext cx="40671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516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Interactions in </a:t>
            </a:r>
            <a:r>
              <a:rPr lang="en-US" dirty="0" smtClean="0"/>
              <a:t>GEF</a:t>
            </a:r>
          </a:p>
          <a:p>
            <a:pPr lvl="1"/>
            <a:r>
              <a:rPr lang="en-US" dirty="0" smtClean="0"/>
              <a:t>Invoking </a:t>
            </a:r>
            <a:r>
              <a:rPr lang="en-US" dirty="0"/>
              <a:t>some Action (usually displayed on the toolbar, </a:t>
            </a:r>
            <a:r>
              <a:rPr lang="en-US" dirty="0" err="1"/>
              <a:t>menubar</a:t>
            </a:r>
            <a:r>
              <a:rPr lang="en-US" dirty="0"/>
              <a:t>, or popup).</a:t>
            </a:r>
          </a:p>
          <a:p>
            <a:pPr lvl="1"/>
            <a:r>
              <a:rPr lang="en-US" dirty="0"/>
              <a:t>Clicking on something.</a:t>
            </a:r>
          </a:p>
          <a:p>
            <a:pPr lvl="1"/>
            <a:r>
              <a:rPr lang="en-US" dirty="0"/>
              <a:t>Clicking and dragging something.</a:t>
            </a:r>
          </a:p>
          <a:p>
            <a:pPr lvl="1"/>
            <a:r>
              <a:rPr lang="en-US" dirty="0"/>
              <a:t>Hovering over something (pausing the mouse for a certain time).</a:t>
            </a:r>
          </a:p>
          <a:p>
            <a:pPr lvl="1"/>
            <a:r>
              <a:rPr lang="en-US" dirty="0"/>
              <a:t>Dropping something dragged from another source (native Drag-N-Drop).</a:t>
            </a:r>
          </a:p>
          <a:p>
            <a:pPr lvl="1"/>
            <a:r>
              <a:rPr lang="en-US" dirty="0"/>
              <a:t>Pressing certain keys.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84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591611"/>
            <a:ext cx="10515600" cy="53732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Example in Eclipse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50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2015-06-10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EMF – Eclipse Modeling Framework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EMF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EMT Edit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EMT Editor</a:t>
            </a:r>
          </a:p>
          <a:p>
            <a:r>
              <a:rPr lang="en-US" dirty="0" smtClean="0"/>
              <a:t>GEF – Graphical Editing Framework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EditPartViewer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EditParts</a:t>
            </a:r>
            <a:r>
              <a:rPr lang="en-US" dirty="0" smtClean="0"/>
              <a:t> (Model, Controller and Figures)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Editing and </a:t>
            </a:r>
            <a:r>
              <a:rPr lang="en-US" dirty="0" err="1" smtClean="0"/>
              <a:t>EditPolicies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Tools and Palette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err="1" smtClean="0"/>
              <a:t>ecore</a:t>
            </a:r>
            <a:r>
              <a:rPr lang="en-US" dirty="0" smtClean="0"/>
              <a:t> model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EClass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EAttribute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EReference</a:t>
            </a: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dirty="0" err="1" smtClean="0"/>
              <a:t>EOperation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EDataType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EEnum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EEnumLiteral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EPackage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EAnnotation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5898" y="1825625"/>
            <a:ext cx="3871295" cy="45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89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Generating an EMF 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Base package</a:t>
            </a:r>
          </a:p>
          <a:p>
            <a:pPr lvl="1"/>
            <a:r>
              <a:rPr lang="en-US" dirty="0" smtClean="0"/>
              <a:t> Settings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Model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Edit</a:t>
            </a:r>
          </a:p>
          <a:p>
            <a:pPr lvl="2"/>
            <a:r>
              <a:rPr lang="en-US" dirty="0" smtClean="0"/>
              <a:t> Editor </a:t>
            </a:r>
          </a:p>
          <a:p>
            <a:pPr lvl="2"/>
            <a:r>
              <a:rPr lang="en-US" dirty="0" smtClean="0"/>
              <a:t> Test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5837" y="1799195"/>
            <a:ext cx="3871295" cy="45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97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Generated codes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model project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Primary models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model.edit</a:t>
            </a:r>
            <a:r>
              <a:rPr lang="en-US" dirty="0" smtClean="0"/>
              <a:t> project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ItemProviders</a:t>
            </a:r>
            <a:r>
              <a:rPr lang="en-US" dirty="0" smtClean="0"/>
              <a:t>, label, image, content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model.editor</a:t>
            </a:r>
            <a:r>
              <a:rPr lang="en-US" dirty="0"/>
              <a:t> </a:t>
            </a:r>
            <a:r>
              <a:rPr lang="en-US" dirty="0" smtClean="0"/>
              <a:t>project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Multi page editor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model.test</a:t>
            </a:r>
            <a:r>
              <a:rPr lang="en-US" dirty="0" smtClean="0"/>
              <a:t> project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Testcases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1138" y="2620347"/>
            <a:ext cx="2850127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4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generated EMF classes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19073" y="2847132"/>
            <a:ext cx="51013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LibraryFactory</a:t>
            </a:r>
            <a:r>
              <a:rPr lang="en-US" dirty="0"/>
              <a:t> factory = </a:t>
            </a:r>
            <a:r>
              <a:rPr lang="en-US" dirty="0" err="1"/>
              <a:t>LibraryFactory.eINSTANCE</a:t>
            </a:r>
            <a:r>
              <a:rPr lang="en-US" dirty="0"/>
              <a:t>; Book </a:t>
            </a:r>
            <a:r>
              <a:rPr lang="en-US" dirty="0" err="1"/>
              <a:t>book</a:t>
            </a:r>
            <a:r>
              <a:rPr lang="en-US" dirty="0"/>
              <a:t> = </a:t>
            </a:r>
            <a:r>
              <a:rPr lang="en-US" dirty="0" err="1"/>
              <a:t>factory.createBook</a:t>
            </a:r>
            <a:r>
              <a:rPr lang="en-US" dirty="0"/>
              <a:t>();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Writer </a:t>
            </a:r>
            <a:r>
              <a:rPr lang="en-US" dirty="0" err="1"/>
              <a:t>writer</a:t>
            </a:r>
            <a:r>
              <a:rPr lang="en-US" dirty="0"/>
              <a:t> = </a:t>
            </a:r>
            <a:r>
              <a:rPr lang="en-US" dirty="0" err="1"/>
              <a:t>factory.createWriter</a:t>
            </a:r>
            <a:r>
              <a:rPr lang="en-US" dirty="0"/>
              <a:t>(); </a:t>
            </a:r>
            <a:r>
              <a:rPr lang="en-US" dirty="0" err="1"/>
              <a:t>writer.setName</a:t>
            </a:r>
            <a:r>
              <a:rPr lang="en-US" dirty="0"/>
              <a:t>("William Shakespeare");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book.setTitle</a:t>
            </a:r>
            <a:r>
              <a:rPr lang="en-US" dirty="0"/>
              <a:t>("King Lear"); </a:t>
            </a:r>
            <a:endParaRPr lang="en-US" dirty="0" smtClean="0"/>
          </a:p>
          <a:p>
            <a:r>
              <a:rPr lang="en-US" dirty="0" err="1" smtClean="0"/>
              <a:t>book.setAuthor</a:t>
            </a:r>
            <a:r>
              <a:rPr lang="en-US" dirty="0" smtClean="0"/>
              <a:t>(writer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5566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EMF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3591611"/>
            <a:ext cx="10515600" cy="53732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Example in Eclipse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6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Display </a:t>
            </a:r>
            <a:r>
              <a:rPr lang="en-US" dirty="0"/>
              <a:t>of any model graphically using draw2d </a:t>
            </a:r>
            <a:r>
              <a:rPr lang="en-US" dirty="0" smtClean="0"/>
              <a:t>figures</a:t>
            </a:r>
          </a:p>
          <a:p>
            <a:pPr lvl="1"/>
            <a:r>
              <a:rPr lang="en-US" dirty="0" smtClean="0"/>
              <a:t> Support </a:t>
            </a:r>
            <a:r>
              <a:rPr lang="en-US" dirty="0"/>
              <a:t>interactions from mouse, keyboard, or the </a:t>
            </a:r>
            <a:r>
              <a:rPr lang="en-US" dirty="0" smtClean="0"/>
              <a:t>Workbench</a:t>
            </a:r>
          </a:p>
          <a:p>
            <a:pPr lvl="1"/>
            <a:r>
              <a:rPr lang="en-US" dirty="0"/>
              <a:t> Provide common components related to the above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51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2015-06-10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GEF MVC design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View (Figures/</a:t>
            </a:r>
            <a:r>
              <a:rPr lang="en-US" dirty="0" err="1" smtClean="0"/>
              <a:t>TreeItems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Controller (</a:t>
            </a:r>
            <a:r>
              <a:rPr lang="en-US" dirty="0" err="1" smtClean="0"/>
              <a:t>EditPart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Viewers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EditPartViewer</a:t>
            </a:r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806" y="2005012"/>
            <a:ext cx="764919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32397"/>
      </p:ext>
    </p:extLst>
  </p:cSld>
  <p:clrMapOvr>
    <a:masterClrMapping/>
  </p:clrMapOvr>
</p:sld>
</file>

<file path=ppt/theme/theme1.xml><?xml version="1.0" encoding="utf-8"?>
<a:theme xmlns:a="http://schemas.openxmlformats.org/drawingml/2006/main" name="Soyate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661</Words>
  <Application>Microsoft Office PowerPoint</Application>
  <PresentationFormat>Widescreen</PresentationFormat>
  <Paragraphs>177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Soyatec Theme</vt:lpstr>
      <vt:lpstr>Storyboard Layouts</vt:lpstr>
      <vt:lpstr>Eclipse Plug-in Development</vt:lpstr>
      <vt:lpstr>Contents</vt:lpstr>
      <vt:lpstr>EMF</vt:lpstr>
      <vt:lpstr>EMF</vt:lpstr>
      <vt:lpstr>EMF</vt:lpstr>
      <vt:lpstr>EMF</vt:lpstr>
      <vt:lpstr>EMF</vt:lpstr>
      <vt:lpstr>GEF</vt:lpstr>
      <vt:lpstr>GEF</vt:lpstr>
      <vt:lpstr>GEF</vt:lpstr>
      <vt:lpstr>GEF</vt:lpstr>
      <vt:lpstr>GEF</vt:lpstr>
      <vt:lpstr>GEF</vt:lpstr>
      <vt:lpstr>GEF</vt:lpstr>
      <vt:lpstr>GEF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117</cp:revision>
  <dcterms:created xsi:type="dcterms:W3CDTF">2015-04-14T08:17:08Z</dcterms:created>
  <dcterms:modified xsi:type="dcterms:W3CDTF">2015-06-10T12:38:20Z</dcterms:modified>
</cp:coreProperties>
</file>